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62" r:id="rId14"/>
    <p:sldId id="463" r:id="rId15"/>
    <p:sldId id="467" r:id="rId16"/>
    <p:sldId id="468" r:id="rId17"/>
    <p:sldId id="469" r:id="rId18"/>
    <p:sldId id="470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ubik" pitchFamily="2" charset="-79"/>
      <p:regular r:id="rId30"/>
      <p:bold r:id="rId31"/>
      <p:italic r:id="rId32"/>
      <p:boldItalic r:id="rId33"/>
    </p:embeddedFont>
    <p:embeddedFont>
      <p:font typeface="Rubik Medium" pitchFamily="2" charset="-79"/>
      <p:regular r:id="rId34"/>
      <p:italic r:id="rId35"/>
    </p:embeddedFont>
    <p:embeddedFont>
      <p:font typeface="Rubik SemiBold" pitchFamily="2" charset="-79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CF3"/>
    <a:srgbClr val="FDF9EE"/>
    <a:srgbClr val="EDF4EB"/>
    <a:srgbClr val="F8EFF2"/>
    <a:srgbClr val="F6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79" autoAdjust="0"/>
    <p:restoredTop sz="89680" autoAdjust="0"/>
  </p:normalViewPr>
  <p:slideViewPr>
    <p:cSldViewPr snapToGrid="0">
      <p:cViewPr>
        <p:scale>
          <a:sx n="92" d="100"/>
          <a:sy n="92" d="100"/>
        </p:scale>
        <p:origin x="1312" y="424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notesMaster" Target="notesMasters/notesMaster1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17/08/2023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17/08/2023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4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49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8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17/08/2023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17/08/2023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17/08/2023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17/08/2023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8/17/23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17/08/2023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17/08/2023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17/08/2023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17/08/2023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3A85E-6BA0-47D3-3A20-DADE47ED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24388335" cy="1371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51" y="5971320"/>
            <a:ext cx="14401800" cy="207010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Phylogenetics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8" y="4555675"/>
            <a:ext cx="14401800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711A8-763D-CF7A-1574-B99A76D0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3000" y="2504457"/>
            <a:ext cx="9936900" cy="87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7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97CC5B-CB94-D2D5-04E2-4322EBC0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982" y="3257549"/>
            <a:ext cx="8297863" cy="82978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8" y="4963285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8C1B10-FFEF-A388-9201-5719EC1B1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2434" y="1213516"/>
            <a:ext cx="9007291" cy="140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animals and plants&#10;&#10;Description automatically generated">
            <a:extLst>
              <a:ext uri="{FF2B5EF4-FFF2-40B4-BE49-F238E27FC236}">
                <a16:creationId xmlns:a16="http://schemas.microsoft.com/office/drawing/2014/main" id="{FA25FE43-3B91-E10A-71D0-1CB6685B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5" y="3160659"/>
            <a:ext cx="14358520" cy="84741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0" y="4807080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GB" sz="8800" dirty="0">
                <a:solidFill>
                  <a:schemeClr val="accent1"/>
                </a:solidFill>
              </a:rPr>
              <a:t>GB30 Australia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30th GBIF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Governing Board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Meeting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1"/>
                </a:solidFill>
                <a:effectLst/>
              </a:rPr>
              <a:t>gb30.gbif.org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3125</TotalTime>
  <Words>154</Words>
  <Application>Microsoft Macintosh PowerPoint</Application>
  <PresentationFormat>Custom</PresentationFormat>
  <Paragraphs>44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Bitter SemiBold</vt:lpstr>
      <vt:lpstr>Rubik SemiBold</vt:lpstr>
      <vt:lpstr>Rubik</vt:lpstr>
      <vt:lpstr>Bitter</vt:lpstr>
      <vt:lpstr>Rubik Medium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Data Use Club</vt:lpstr>
      <vt:lpstr>New data model</vt:lpstr>
      <vt:lpstr>Phylogenetics</vt:lpstr>
      <vt:lpstr>Technical support hours  for GBIF nodes</vt:lpstr>
      <vt:lpstr>Technical support hours  for GBIF nodes</vt:lpstr>
      <vt:lpstr>GB30 Australia 30th GBIF  Governing Board 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Microsoft Office User</cp:lastModifiedBy>
  <cp:revision>9</cp:revision>
  <dcterms:created xsi:type="dcterms:W3CDTF">2023-05-24T11:32:53Z</dcterms:created>
  <dcterms:modified xsi:type="dcterms:W3CDTF">2023-08-17T10:33:01Z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